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6EBEBE-813C-434D-998A-6984DB63AE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BA47ABC-FB2F-4967-A7AC-73028501AD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80EF0C3-8E1A-40FC-9CCD-FDB363719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44C4-8455-46E7-8208-0C34AB263A11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1A4B49E-1005-4268-B913-BF570A642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9B5EC2-BE39-48DC-A10D-D2F2F5092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8750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408457-27D2-4ED7-9F87-4BCAAE81E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9009CB1-E061-4DF5-890E-297FBCB7A8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2A2F93-BC14-44AF-AAB6-F15D7A819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44C4-8455-46E7-8208-0C34AB263A11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2349CDE-8D40-4067-850F-472B4657C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54A97D2-BCF1-477E-8EBC-8FC003137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8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656D8F2-B4ED-47AC-84FD-1796E19489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4DA21AC-FC3E-4361-B7C1-51CEC36E09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C2DD2C-1F33-4C3E-92A3-A8EACF4C2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44C4-8455-46E7-8208-0C34AB263A11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8B27F1-D8DC-43BA-B2B7-637BFDE22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85D8C20-E65F-4C46-95CD-EC7047748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5874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D869D1-A9C6-4E54-88BF-C753817DC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9EC655-DB19-49DC-A78F-A25B85398D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F05F399-DBEF-4474-B1AF-C969E6058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44C4-8455-46E7-8208-0C34AB263A11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E44B6D0-57DD-47A3-A997-E9F37075F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E8A5533-59FA-4C08-A76B-69CB9B3FB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6577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7A6263-911D-4017-B587-D45E8CF36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EE9FC16-D1B2-49E3-808E-0241EC271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CFA959F-2E56-4865-A7CF-BFB69D905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44C4-8455-46E7-8208-0C34AB263A11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40E1661-5D35-40BE-A02C-15E8CCBFC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81C0F79-C989-40DD-A8A6-EAAE5AEDE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8709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420D36-53D9-4A35-9236-6F90E7C3A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F530CD9-3EB2-4D72-923A-FD244E37A8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5CC761F-B432-47BE-8200-1EC3BF7464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DE22651-D45E-46E4-AFC1-E6B505DE4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44C4-8455-46E7-8208-0C34AB263A11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5775F2A-705B-4186-AD3B-AF5514923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09EA761-26AB-45FF-A541-2B588938F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2063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9D3758-B063-4F15-82DA-692A6A460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FC6A545-6685-4A8A-9292-1622E596B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B00DCEF-98AC-4CA0-9B91-C7E288198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6A6CA3C-C944-4588-B72B-77206FCC21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CBEEA32-DCC2-40CB-8D14-853D55B0CB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9BB1735-8ADD-4CD1-89E4-A296193F2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44C4-8455-46E7-8208-0C34AB263A11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E697D68-F931-4006-A52D-0EDA5F925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96BB495-AAFB-49CD-8601-5C37AACBA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666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491D33-F380-4F7F-A8EA-72A1F9805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89B8E25-39D1-4A41-BFD9-FD18EE1F3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44C4-8455-46E7-8208-0C34AB263A11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B8B7A96-4D0B-41D0-BC13-F248E8BBE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35FC872-E894-4115-B210-1C3450A79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7889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EC82EF-385D-4268-9473-1DD21D213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44C4-8455-46E7-8208-0C34AB263A11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8540F71-17CD-44FF-BA0D-50F1191C3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EF85486-54DA-4C69-AABD-0D2DB2B1B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051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F6485D-BF46-4F37-91FB-F5B786A23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C8C91F6-AAD3-4BE7-A422-599AF2978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8737D8-CE9E-43EA-AED3-623C52132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D83EEFE-1176-4D6C-BC87-D5BEDC4D2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44C4-8455-46E7-8208-0C34AB263A11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C246465-B97C-47EA-ADCD-C49C2284B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9C05F14-815B-4B83-B28C-F5B4351E8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4234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B8284E-BCAD-4872-BE8F-C905C317D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41EABA9-276E-4949-B366-224DC5BAFA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05756D4-DD9E-4C33-807F-B2FF1B21A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5FDD601-79A7-4387-94F3-ED1357F58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44C4-8455-46E7-8208-0C34AB263A11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29B85CE-5851-4B41-88F0-294FB845C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9AA179A-F3F2-4314-8DC0-2EAFE490C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0789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9CB276D-15B1-4BD3-BD51-64D8890E2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F178353-0249-48E5-B609-EE9FD8F6D5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DD2749-D249-4661-B3FB-1293401F62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244C4-8455-46E7-8208-0C34AB263A11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453AD5-7168-4AB2-A17F-86555120FE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AB1ABC-3465-49EE-9854-71E2EDE28E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620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7.pn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2.png"/><Relationship Id="rId4" Type="http://schemas.openxmlformats.org/officeDocument/2006/relationships/image" Target="../media/image8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emf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6.png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10" Type="http://schemas.openxmlformats.org/officeDocument/2006/relationships/image" Target="../media/image23.png"/><Relationship Id="rId4" Type="http://schemas.openxmlformats.org/officeDocument/2006/relationships/image" Target="../media/image18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DE28D1E7-BEB4-4187-B7E4-DF36CE6323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874" y="3916074"/>
            <a:ext cx="781050" cy="85725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18E2B501-10C2-4B39-839E-F93B8625D1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096" y="4545446"/>
            <a:ext cx="2200275" cy="12954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1AF4A378-489B-4B09-AE7A-6195B1D0BC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095" y="3564409"/>
            <a:ext cx="676275" cy="5715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950C771-1DAA-4642-A50F-514410C8C6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2096" y="3741693"/>
            <a:ext cx="676275" cy="5715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B4A89269-D7C9-4E72-A8B3-33976E3433F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4097" y="4116821"/>
            <a:ext cx="781050" cy="857250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23A6702A-828B-495F-804A-C5CBFA0A2CC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845" y="4725311"/>
            <a:ext cx="1724025" cy="1562100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D6B4AB0-EB06-420F-971D-E2EF52AA6FA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9842" y="4648078"/>
            <a:ext cx="1724025" cy="1562100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8DD1AA34-5996-4D25-A6AE-29EC7ECE605E}"/>
              </a:ext>
            </a:extLst>
          </p:cNvPr>
          <p:cNvSpPr txBox="1"/>
          <p:nvPr/>
        </p:nvSpPr>
        <p:spPr>
          <a:xfrm>
            <a:off x="5824291" y="1015999"/>
            <a:ext cx="549002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3200" dirty="0">
                <a:solidFill>
                  <a:schemeClr val="accent5">
                    <a:lumMod val="75000"/>
                  </a:schemeClr>
                </a:solidFill>
              </a:rPr>
              <a:t>Ein programmierbares Fahrzeug</a:t>
            </a:r>
          </a:p>
          <a:p>
            <a:pPr algn="ctr"/>
            <a:r>
              <a:rPr lang="de-DE" sz="3200" dirty="0">
                <a:solidFill>
                  <a:schemeClr val="accent5">
                    <a:lumMod val="75000"/>
                  </a:schemeClr>
                </a:solidFill>
              </a:rPr>
              <a:t>zusammenbauen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A65ED9E0-836B-47EC-B893-809BA71F59D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162" y="3145309"/>
            <a:ext cx="533400" cy="419100"/>
          </a:xfrm>
          <a:prstGeom prst="rect">
            <a:avLst/>
          </a:prstGeom>
        </p:spPr>
      </p:pic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8296DC14-A2EC-43E4-A353-F3F3E193B43E}"/>
              </a:ext>
            </a:extLst>
          </p:cNvPr>
          <p:cNvGrpSpPr/>
          <p:nvPr/>
        </p:nvGrpSpPr>
        <p:grpSpPr>
          <a:xfrm>
            <a:off x="1734466" y="5548747"/>
            <a:ext cx="1142804" cy="738664"/>
            <a:chOff x="1717547" y="5553548"/>
            <a:chExt cx="1142804" cy="738664"/>
          </a:xfrm>
        </p:grpSpPr>
        <p:sp>
          <p:nvSpPr>
            <p:cNvPr id="4" name="Textfeld 3">
              <a:extLst>
                <a:ext uri="{FF2B5EF4-FFF2-40B4-BE49-F238E27FC236}">
                  <a16:creationId xmlns:a16="http://schemas.microsoft.com/office/drawing/2014/main" id="{1BF159C8-BDC0-48BE-8ECB-A45AEFF6942A}"/>
                </a:ext>
              </a:extLst>
            </p:cNvPr>
            <p:cNvSpPr txBox="1"/>
            <p:nvPr/>
          </p:nvSpPr>
          <p:spPr>
            <a:xfrm flipH="1">
              <a:off x="1717547" y="5553548"/>
              <a:ext cx="2402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|</a:t>
              </a:r>
            </a:p>
          </p:txBody>
        </p:sp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9C1853E4-E65D-495A-BC16-D1BE3A59D6D2}"/>
                </a:ext>
              </a:extLst>
            </p:cNvPr>
            <p:cNvSpPr txBox="1"/>
            <p:nvPr/>
          </p:nvSpPr>
          <p:spPr>
            <a:xfrm flipH="1">
              <a:off x="2620095" y="5922880"/>
              <a:ext cx="2402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|</a:t>
              </a:r>
            </a:p>
          </p:txBody>
        </p:sp>
      </p:grpSp>
      <p:sp>
        <p:nvSpPr>
          <p:cNvPr id="10" name="Textfeld 9">
            <a:extLst>
              <a:ext uri="{FF2B5EF4-FFF2-40B4-BE49-F238E27FC236}">
                <a16:creationId xmlns:a16="http://schemas.microsoft.com/office/drawing/2014/main" id="{D44B1DBA-BBE3-45F9-BF69-F69AA98DD724}"/>
              </a:ext>
            </a:extLst>
          </p:cNvPr>
          <p:cNvSpPr txBox="1"/>
          <p:nvPr/>
        </p:nvSpPr>
        <p:spPr>
          <a:xfrm>
            <a:off x="1995295" y="5840846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9cm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67724B9-FF1C-41C4-91F4-D27B71A561C8}"/>
              </a:ext>
            </a:extLst>
          </p:cNvPr>
          <p:cNvSpPr txBox="1"/>
          <p:nvPr/>
        </p:nvSpPr>
        <p:spPr>
          <a:xfrm flipH="1">
            <a:off x="3919136" y="5117511"/>
            <a:ext cx="240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|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7B702201-7EF0-4BEA-9350-1D5185ECD77D}"/>
              </a:ext>
            </a:extLst>
          </p:cNvPr>
          <p:cNvSpPr txBox="1"/>
          <p:nvPr/>
        </p:nvSpPr>
        <p:spPr>
          <a:xfrm>
            <a:off x="3175431" y="5562002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14cm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7794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2012"/>
    </mc:Choice>
    <mc:Fallback xmlns="">
      <p:transition advTm="420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7.40741E-7 L -0.09753 -0.0305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83" y="-1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1.48148E-6 L 0.00078 0.1356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6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48148E-6 L -0.03906 0.06759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3" y="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3.33333E-6 L -0.25144 -0.06644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78" y="-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2.59259E-6 L 0.00963 0.11644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2" y="5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1481E-6 L 0.08581 0.00487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84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4" grpId="0"/>
      <p:bldP spid="14" grpId="1"/>
      <p:bldP spid="15" grpId="0"/>
      <p:bldP spid="1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4474A0F-FFC9-48E6-B13C-FF49769C89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9493" y="3752571"/>
            <a:ext cx="2600325" cy="184785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6BD29FE1-E792-4F48-A1E1-D9D3E6BC3F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096" y="4014787"/>
            <a:ext cx="2600325" cy="1857375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EC2AC2BC-EAD3-4B92-9846-8E61DFF12A0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1562" y="538162"/>
            <a:ext cx="2428875" cy="1514475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C017C43C-DAF2-4C0D-AF32-91771F466B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5652" y="3429000"/>
            <a:ext cx="2428875" cy="151447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BF9355BB-81EF-45D2-9A1F-F01B9199FDD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554" y="4386264"/>
            <a:ext cx="533400" cy="419100"/>
          </a:xfrm>
          <a:prstGeom prst="rect">
            <a:avLst/>
          </a:prstGeom>
        </p:spPr>
      </p:pic>
      <p:cxnSp>
        <p:nvCxnSpPr>
          <p:cNvPr id="14" name="Gerade Verbindung mit Pfeil 13">
            <a:extLst>
              <a:ext uri="{FF2B5EF4-FFF2-40B4-BE49-F238E27FC236}">
                <a16:creationId xmlns:a16="http://schemas.microsoft.com/office/drawing/2014/main" id="{EC37BA6A-6A98-40F5-B58A-2EC72DE1C66F}"/>
              </a:ext>
            </a:extLst>
          </p:cNvPr>
          <p:cNvCxnSpPr>
            <a:cxnSpLocks/>
          </p:cNvCxnSpPr>
          <p:nvPr/>
        </p:nvCxnSpPr>
        <p:spPr>
          <a:xfrm>
            <a:off x="1690254" y="3592945"/>
            <a:ext cx="0" cy="67641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Grafik 18">
            <a:extLst>
              <a:ext uri="{FF2B5EF4-FFF2-40B4-BE49-F238E27FC236}">
                <a16:creationId xmlns:a16="http://schemas.microsoft.com/office/drawing/2014/main" id="{3028A916-6AA4-46C8-B82C-A21314B780A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1362" y="1040316"/>
            <a:ext cx="1724025" cy="15621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70A54A41-65E7-4E20-AC3B-6A380B369E6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3512" y="2905844"/>
            <a:ext cx="1190625" cy="723900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473BEF41-6694-4961-92F7-176341F5904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9493" y="3095264"/>
            <a:ext cx="701993" cy="49768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8608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47877">
        <p:cover/>
      </p:transition>
    </mc:Choice>
    <mc:Fallback xmlns="">
      <p:transition spd="slow" advTm="47877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1.11111E-6 L 0.3181 -0.4516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98" y="-2259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02839 0.25694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9" y="12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0 L 0.06302 0.17523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51" y="8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CD26CEAC-B0B3-419E-87BD-6A737FFABC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76" y="3518647"/>
            <a:ext cx="2124075" cy="1666875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4E12C18D-09EE-420A-8EDA-1F09BE7AD0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869" y="3518647"/>
            <a:ext cx="752475" cy="18288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A7079E8D-D4E3-4169-BA00-F0FD8F2F52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091" y="3286664"/>
            <a:ext cx="3676848" cy="3331509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47F02AC5-DD00-438B-9E5F-BF81B271C7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1066" y="314988"/>
            <a:ext cx="5176710" cy="4263174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DC7F366D-0F61-4374-84DC-C9CEBB333ED6}"/>
              </a:ext>
            </a:extLst>
          </p:cNvPr>
          <p:cNvSpPr txBox="1"/>
          <p:nvPr/>
        </p:nvSpPr>
        <p:spPr>
          <a:xfrm>
            <a:off x="8785411" y="654424"/>
            <a:ext cx="17897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chemeClr val="accent5">
                    <a:lumMod val="75000"/>
                  </a:schemeClr>
                </a:solidFill>
              </a:rPr>
              <a:t>Alternative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E258424-A63D-4A3B-BF5A-7A93BBA67DCA}"/>
              </a:ext>
            </a:extLst>
          </p:cNvPr>
          <p:cNvSpPr txBox="1"/>
          <p:nvPr/>
        </p:nvSpPr>
        <p:spPr>
          <a:xfrm>
            <a:off x="862188" y="815789"/>
            <a:ext cx="19833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chemeClr val="accent5">
                    <a:lumMod val="75000"/>
                  </a:schemeClr>
                </a:solidFill>
              </a:rPr>
              <a:t>Verdraht</a:t>
            </a:r>
            <a:r>
              <a:rPr lang="de-DE" sz="2800" dirty="0">
                <a:solidFill>
                  <a:schemeClr val="accent5">
                    <a:lumMod val="75000"/>
                  </a:schemeClr>
                </a:solidFill>
              </a:rPr>
              <a:t>  en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7B7CE72A-6095-45B3-B24F-DCF44730C46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2576" y="654424"/>
            <a:ext cx="942975" cy="1647825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4124D4FD-6A11-4E5E-A3D2-392897DACCB4}"/>
              </a:ext>
            </a:extLst>
          </p:cNvPr>
          <p:cNvSpPr txBox="1"/>
          <p:nvPr/>
        </p:nvSpPr>
        <p:spPr>
          <a:xfrm>
            <a:off x="2292442" y="2105817"/>
            <a:ext cx="146124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400" dirty="0">
                <a:solidFill>
                  <a:schemeClr val="accent5">
                    <a:lumMod val="75000"/>
                  </a:schemeClr>
                </a:solidFill>
              </a:rPr>
              <a:t>Motoren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02213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F2861A6-59C2-4774-AE14-71E0F805B8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895" y="2707621"/>
            <a:ext cx="2047875" cy="303847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3EAC2C10-D7C2-4C45-AFFB-F00CDDDC6520}"/>
              </a:ext>
            </a:extLst>
          </p:cNvPr>
          <p:cNvSpPr txBox="1"/>
          <p:nvPr/>
        </p:nvSpPr>
        <p:spPr>
          <a:xfrm>
            <a:off x="862188" y="815789"/>
            <a:ext cx="19833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chemeClr val="accent5">
                    <a:lumMod val="75000"/>
                  </a:schemeClr>
                </a:solidFill>
              </a:rPr>
              <a:t>Verdraht</a:t>
            </a:r>
            <a:r>
              <a:rPr lang="de-DE" sz="2800" dirty="0">
                <a:solidFill>
                  <a:schemeClr val="accent5">
                    <a:lumMod val="75000"/>
                  </a:schemeClr>
                </a:solidFill>
              </a:rPr>
              <a:t>  en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22DA2E2-EA0F-41AB-90F0-646DB074B2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2576" y="654424"/>
            <a:ext cx="942975" cy="1647825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A08FA1EE-2F98-4B39-AB15-C3FC1FD4592C}"/>
              </a:ext>
            </a:extLst>
          </p:cNvPr>
          <p:cNvSpPr txBox="1"/>
          <p:nvPr/>
        </p:nvSpPr>
        <p:spPr>
          <a:xfrm>
            <a:off x="2292442" y="2105817"/>
            <a:ext cx="146124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400" dirty="0">
                <a:solidFill>
                  <a:schemeClr val="accent5">
                    <a:lumMod val="75000"/>
                  </a:schemeClr>
                </a:solidFill>
              </a:rPr>
              <a:t>Batterie</a:t>
            </a:r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4FA285E8-9C2F-472A-BC96-B39B96D444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237" y="4431646"/>
            <a:ext cx="2276475" cy="131445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2014F7D0-2BCB-4E42-B703-A4C410EA1E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687" y="2426354"/>
            <a:ext cx="2486025" cy="147637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9CC5A057-B73E-4032-AD1D-BDDB8CE7992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074" y="4026834"/>
            <a:ext cx="2282000" cy="938156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D22EC5F7-1FAD-4EA9-9FF3-F3CF3C0E5909}"/>
              </a:ext>
            </a:extLst>
          </p:cNvPr>
          <p:cNvSpPr txBox="1"/>
          <p:nvPr/>
        </p:nvSpPr>
        <p:spPr>
          <a:xfrm>
            <a:off x="9292323" y="464186"/>
            <a:ext cx="17897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chemeClr val="accent5">
                    <a:lumMod val="75000"/>
                  </a:schemeClr>
                </a:solidFill>
              </a:rPr>
              <a:t>Alternative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A8564880-20F8-4360-8246-6BC60E80F5C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2537" y="933049"/>
            <a:ext cx="1977733" cy="1369200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8BA1A234-5A96-400C-9341-EC8C2CE4BC0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7480" y="3962568"/>
            <a:ext cx="2814467" cy="938156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404B2263-822C-4CB7-9071-C276C894F11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4811" y="3592461"/>
            <a:ext cx="2574272" cy="233249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C9F00900-0C42-4981-995A-3CE55E27B07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735" y="654424"/>
            <a:ext cx="2675322" cy="2291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637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9.6|6.1|4.7|2.7|3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3|5.3|2.2|2.7|1.8|5.2|2.9|4|3.6"/>
</p:tagLst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Breitbild</PresentationFormat>
  <Paragraphs>13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Gerd Stein</dc:creator>
  <cp:lastModifiedBy>Gerd Stein</cp:lastModifiedBy>
  <cp:revision>60</cp:revision>
  <dcterms:created xsi:type="dcterms:W3CDTF">2026-05-14T16:03:23Z</dcterms:created>
  <dcterms:modified xsi:type="dcterms:W3CDTF">2026-06-05T09:20:47Z</dcterms:modified>
</cp:coreProperties>
</file>