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DD522F-0A2C-48E6-B6C8-442F6DF3A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F8FB4C2-499B-4112-8518-8432AF2D16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47D82E-8086-42EF-8489-FAAEDAED8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AE524B-E11E-4A7A-B703-79DC278F6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D6E308-4FA1-4D64-A0A3-B25C7184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2517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CA400-FBF9-41EA-BB07-95411E20C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8308485-0964-41A0-AA44-211F7B396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6E161A-B98F-4704-BB8F-8885E2B8C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A67389-7423-4E7A-A24C-651045479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A37FD8-99FE-467C-BA8A-626B640C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345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086ED86-B74B-4551-AABB-722ED2DAC4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1560B2B-1117-483C-B78E-305F8FEBD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645EDF-AE1A-4AC7-9F40-04AC23BBE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33F6C0-5E73-4897-9529-52DB5317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F8624A-DD92-479B-BE79-5FFC90D9F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3400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F254D2-FF46-4821-813D-97865CA70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4442C4-F936-40D3-9623-27C922B2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2C9CBC-420E-42DF-B65F-B9531FE59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FF008C-B88C-4A8C-B3B5-BB66AD780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7D99AB-E4FF-4862-85A8-584BD5158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2851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DC92D8-F699-44E9-96F6-CDDDCFBDB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1C25F18-6FEE-429F-AA1F-5C0A6CFEB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F78271-135B-481F-B6DC-230EF1806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7208BB-9A81-4623-B59A-98D21EE9E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2E1450-FD13-4C36-847B-05CE26297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8847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E2F67B-1649-4B9D-9F2B-295976E19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001D1C-531C-4D7B-864A-C03A61A996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D805AA5-538B-4353-81BF-6920AC5802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55EEC6-EAF8-497F-8A45-AE04A60B5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45F559B-D9C2-4B7C-92FA-A3C8CD9AB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6760D9-81CD-4129-8289-A0D346CFD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7614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4131B2-79E6-4FEB-B8EE-8E20CB4DB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87A0B1-8C5E-42EF-9C90-B258EDB3D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1231DD-9375-408B-A03B-918E980863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1C452DF-850F-486D-B35B-3047C159F3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82796F1-06D6-45FD-94C9-DB731F1AC0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E89AC1D-E3CE-4311-BAF3-DD6AF7621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3F1B19E-1265-41D4-872C-71CE452C9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C85B3B7-EA14-4E85-AC04-3FAE0B00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384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47EE5B-8A00-4341-94A4-2ABBCB546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E86E642-5279-4751-A1A2-51139A2D9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C2F9A67-8897-4C2E-9EA8-6DEC710D2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D4C6FA8-5612-42A3-B033-42A8D81BB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1723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A33606A-D019-4184-A214-408A7382F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AE1B50A-9761-4A6D-B022-C653816FE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B86046-2FD4-4EB2-94AC-9B0F42095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7386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41C53C-4F08-4B98-BA14-B9053B782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55584E-4A93-4A53-A4EE-E9B174F14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2364F5C-5294-44E5-AE89-C607D6D0A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0687D2E-3DEC-4365-B0AB-3934B421F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C6EB93-0F48-4780-B79D-67612CB2B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391581-A5D5-4186-A8A1-DA825C2D2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143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5B2EBE-8787-4D58-8EFC-A5FF53FCB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1EE4F62-005D-4039-AFFD-45A9A0179D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36FBDF1-BFF8-47FD-AF96-A53E0F0B7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3EDD38F-6CEF-45BC-AE50-934ACEF94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0C3F96-CC3B-46C2-B8C5-DFA68D793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47ADBE-BA7D-4342-BAED-423977CD4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6126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B1AD939-A99B-4895-8962-8E4671338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33852F7-1AFF-4380-B9EB-F3A98D44E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C55C78-4B90-445A-8DC8-7259EA6E14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24539-B43C-4CB6-881F-60DA3E9EDE79}" type="datetimeFigureOut">
              <a:rPr lang="de-DE" smtClean="0"/>
              <a:t>27.05.2026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63F369-3F8F-4C1E-8DB9-1BCC90794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D1F227-9985-44E5-B518-2D518CEEF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0381D-DE38-4035-845E-4CECF694B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94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42225E8C-9AAE-4F89-B8A8-07A45B3E76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044" y="3518647"/>
            <a:ext cx="2124075" cy="166687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8EE90857-0CF6-4F91-8C30-4AA34A542D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869" y="3518647"/>
            <a:ext cx="752475" cy="18288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0F9FD129-FED9-471C-B331-38F7FF9BE8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689" y="2912407"/>
            <a:ext cx="3676848" cy="3331509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3E3B15-5BE1-4729-A05A-E30D158F97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1066" y="314988"/>
            <a:ext cx="5176710" cy="426317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D5047A90-31F7-4E3D-BD2E-3132AA92A8F2}"/>
              </a:ext>
            </a:extLst>
          </p:cNvPr>
          <p:cNvSpPr txBox="1"/>
          <p:nvPr/>
        </p:nvSpPr>
        <p:spPr>
          <a:xfrm>
            <a:off x="8785411" y="654424"/>
            <a:ext cx="1789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Alternative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2E1B9E3-6E0A-4758-ABDC-BE5E723A2780}"/>
              </a:ext>
            </a:extLst>
          </p:cNvPr>
          <p:cNvSpPr txBox="1"/>
          <p:nvPr/>
        </p:nvSpPr>
        <p:spPr>
          <a:xfrm>
            <a:off x="862188" y="815789"/>
            <a:ext cx="19833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Verdraht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 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C710662-AD2E-44D7-91C5-0B47938303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576" y="654424"/>
            <a:ext cx="942975" cy="1647825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D751D265-3329-4896-8CC8-07A409F1BEC3}"/>
              </a:ext>
            </a:extLst>
          </p:cNvPr>
          <p:cNvSpPr txBox="1"/>
          <p:nvPr/>
        </p:nvSpPr>
        <p:spPr>
          <a:xfrm>
            <a:off x="2292442" y="2105817"/>
            <a:ext cx="14612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chemeClr val="accent5">
                    <a:lumMod val="75000"/>
                  </a:schemeClr>
                </a:solidFill>
              </a:rPr>
              <a:t>Motoren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6263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2.59259E-6 L -0.17421 0.0513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11" y="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85CD1B8F-505B-4C5B-91FB-05163BD8BC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191" y="2707621"/>
            <a:ext cx="2047875" cy="303847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6BAA5C41-F1A9-43A3-803D-8112EAB96770}"/>
              </a:ext>
            </a:extLst>
          </p:cNvPr>
          <p:cNvSpPr txBox="1"/>
          <p:nvPr/>
        </p:nvSpPr>
        <p:spPr>
          <a:xfrm>
            <a:off x="862188" y="815789"/>
            <a:ext cx="19833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Verdraht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 en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4965E18-9F52-4802-8CCE-AB7673B74B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576" y="654424"/>
            <a:ext cx="942975" cy="1647825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180310A9-F231-4064-AB86-FB0B25802201}"/>
              </a:ext>
            </a:extLst>
          </p:cNvPr>
          <p:cNvSpPr txBox="1"/>
          <p:nvPr/>
        </p:nvSpPr>
        <p:spPr>
          <a:xfrm>
            <a:off x="2292442" y="2105817"/>
            <a:ext cx="14612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chemeClr val="accent5">
                    <a:lumMod val="75000"/>
                  </a:schemeClr>
                </a:solidFill>
              </a:rPr>
              <a:t>Batterie</a:t>
            </a:r>
            <a:endParaRPr lang="de-DE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2EB950F0-35C8-4983-9F89-99F62EAB2E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162" y="4431646"/>
            <a:ext cx="2276475" cy="131445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DE61DD1B-1FDC-42AA-AB29-905D10694B2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908" y="2426354"/>
            <a:ext cx="2486025" cy="1476375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A36ECC95-E7D6-40D2-AE74-48AA1E27DD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353" y="4619793"/>
            <a:ext cx="2282000" cy="938156"/>
          </a:xfrm>
          <a:prstGeom prst="rect">
            <a:avLst/>
          </a:prstGeom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CB7B5168-0172-4893-9E22-22381CC298E5}"/>
              </a:ext>
            </a:extLst>
          </p:cNvPr>
          <p:cNvSpPr txBox="1"/>
          <p:nvPr/>
        </p:nvSpPr>
        <p:spPr>
          <a:xfrm>
            <a:off x="9292323" y="464186"/>
            <a:ext cx="1789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Alternative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AD747D4E-DB5B-4268-920C-769315CB09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2537" y="933049"/>
            <a:ext cx="1977733" cy="136920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F64C9C23-12A9-4A94-926A-017A6270AAA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353" y="3429000"/>
            <a:ext cx="2814467" cy="938156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87A44794-A05F-484C-ABFF-1A135CCB2B9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2537" y="3036083"/>
            <a:ext cx="2574272" cy="233249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D082B616-462A-448A-AEFB-E28FBC0DC25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681" y="597274"/>
            <a:ext cx="199072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7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Breitbild</PresentationFormat>
  <Paragraphs>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Gerd Stein</dc:creator>
  <cp:lastModifiedBy>Gerd Stein</cp:lastModifiedBy>
  <cp:revision>16</cp:revision>
  <dcterms:created xsi:type="dcterms:W3CDTF">2026-05-25T09:15:03Z</dcterms:created>
  <dcterms:modified xsi:type="dcterms:W3CDTF">2026-05-27T11:37:51Z</dcterms:modified>
</cp:coreProperties>
</file>